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1" r:id="rId17"/>
    <p:sldId id="272" r:id="rId18"/>
    <p:sldId id="273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615" autoAdjust="0"/>
    <p:restoredTop sz="86352" autoAdjust="0"/>
  </p:normalViewPr>
  <p:slideViewPr>
    <p:cSldViewPr snapToGrid="0">
      <p:cViewPr varScale="1">
        <p:scale>
          <a:sx n="59" d="100"/>
          <a:sy n="59" d="100"/>
        </p:scale>
        <p:origin x="-1208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370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5844535792319372E-2"/>
          <c:y val="3.2462442444666693E-2"/>
          <c:w val="0.93287117403621822"/>
          <c:h val="0.70167501230022677"/>
        </c:manualLayout>
      </c:layout>
      <c:pie3DChart>
        <c:varyColors val="1"/>
        <c:dLbls>
          <c:showVal val="1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txPr>
        <a:bodyPr/>
        <a:lstStyle/>
        <a:p>
          <a:pPr>
            <a:defRPr sz="1200" b="1">
              <a:latin typeface="Georgia" pitchFamily="18" charset="0"/>
            </a:defRPr>
          </a:pPr>
          <a:endParaRPr lang="ru-RU"/>
        </a:p>
      </c:txPr>
    </c:legend>
    <c:plotVisOnly val="1"/>
    <c:dispBlanksAs val="zero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16200000">
        <a:off x="1357" y="899"/>
        <a:ext cx="2884289" cy="2884289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3168346" y="0"/>
        <a:ext cx="2884289" cy="2884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750771" y="2165684"/>
            <a:ext cx="7695571" cy="2107932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группы </a:t>
            </a:r>
            <a:b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МОУ  «</a:t>
            </a:r>
            <a:r>
              <a:rPr lang="ru-RU" alt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Сумпосадская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СОШ»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250257" y="211756"/>
            <a:ext cx="87108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общеобразовательное учреждение  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Беломорского муниципального района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«Сумпосадская средняя общеобразовательная школа»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Дошкольная группа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739863" y="5864514"/>
            <a:ext cx="19413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с.Сумский Посад 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8688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0917" y="3745329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9174" y="1295313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162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xmlns="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891258" y="155572"/>
            <a:ext cx="8031278" cy="1092315"/>
          </a:xfrm>
        </p:spPr>
        <p:txBody>
          <a:bodyPr rtlCol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061230" y="3617640"/>
          <a:ext cx="5400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79964" y="339854"/>
            <a:ext cx="4553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3945" y="1867806"/>
            <a:ext cx="82188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Программа дошкольной группы МОУ «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Сумпосадская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СОШ»  охватывает возрастные периоды физического и психического развития детей от 1 года 6 месяцев до 8 лет (ранний и дошкольный возраст). Реализуется в разновозрастной группе : 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первая младшая подгруппа (с 1,6 до 3 лет); 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вторая младшая подгруппа (с 3 до 4 лет);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средняя подгруппа (с 4 до 5 лет); 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старшая подгруппа (с 5 до 6 лет); 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подготовительная к школе подгруппа (с 6 до 7 (8) лет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В настоящее время в дошкольной группе отсутствуют    категории детей с ОВЗ 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731981" y="624110"/>
            <a:ext cx="6992471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Возрастные и иные категории детей, на которых ориентирована Программа, в том числе категории детей с ОВЗ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5682" y="374075"/>
            <a:ext cx="765733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ОРГАНИЗАЦИИ ОБРАЗОВАТЕЛЬНОЙ  ДЕЯТЕЛЬНОСТИ 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детей с 1 года до 3 лет – подгрупповая; 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дошкольных группах - подгрупповые, фронтальные.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детей в возрасте от 1,5 до 3 лет продолжительность организованной образовательной деятельности -не более 10 минут в первую и вторую половину дня. Допускается осуществлять образовательную деятельность на игровой площадке во время прогулки. Продолжительность организованной образовательной деятельности: 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детей 4-го года жизни - не более 15 минут,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детей 5-го года жизни - не более 20 минут,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детей 6-го года жизни - не более 25 минут,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детей 7-го года жизни - не более 30 минут.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Максимально допустимый объем образовательной нагрузки в первой половине дня в младшей и средней подгруппах не превышает 30 и 40 минут соответственно, в старшей и подготовительной 50 минут и 1, 5 часа соответственно. В середине времени, отведенного на организованную образовательную деятельность, проводят физкультминутку. Перерывы между периодами непосредственно образовательной деятельности - не менее 10 минут. Организованная образовательная деятельность с детьми старшего дошкольного возраста осуществляется во второй половине дня после дневного сна, но не чаще 2-3 раз в неделю. Ее продолжительность составляет не более 25-30 минут в день. В середине организованной образовательной деятельности статического характера проводят физкультминутку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дошкольной группы 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8933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собрания, мастер-классы;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стенды;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Акции;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Конкурсы, выставки;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праздники;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информации на сайте МОУ «</a:t>
            </a:r>
            <a:r>
              <a:rPr lang="ru-RU" alt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Сумпосадская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СОШ»;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взаимодействие через социальные сети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18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73125" y="551631"/>
            <a:ext cx="713056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Беломорском районе. 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1236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0"/>
            <a:ext cx="84318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в МОУ «</a:t>
            </a:r>
            <a:r>
              <a:rPr lang="ru-RU" b="1" kern="5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Сумпосадская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СОШ»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личностное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предполагает:</a:t>
            </a:r>
            <a:endParaRPr lang="ru-RU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формирование ценностного отношения к окружающему миру (природному и социокультурному), другим людям, себе;</a:t>
            </a:r>
            <a:endParaRPr lang="ru-RU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</a:t>
            </a: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</a:t>
            </a:r>
            <a:r>
              <a:rPr lang="ru-RU" dirty="0" smtClean="0">
                <a:latin typeface="Times New Roman" panose="02020603050405020304" pitchFamily="18" charset="0"/>
              </a:rPr>
              <a:t>личности, основанному </a:t>
            </a:r>
            <a:r>
              <a:rPr lang="ru-RU" dirty="0">
                <a:latin typeface="Times New Roman" panose="02020603050405020304" pitchFamily="18" charset="0"/>
              </a:rPr>
              <a:t>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588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</a:t>
            </a:r>
            <a:r>
              <a:rPr lang="ru-RU" b="1" dirty="0" smtClean="0">
                <a:latin typeface="Times New Roman" panose="02020603050405020304" pitchFamily="18" charset="0"/>
              </a:rPr>
              <a:t>в ОО.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</a:t>
            </a: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коллектива </a:t>
            </a:r>
            <a:r>
              <a:rPr lang="ru-RU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ОО,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642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13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499" y="1972622"/>
            <a:ext cx="8353425" cy="33443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 МОУ «Сумпосадская СОШ»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234" y="296386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группы МОУ «Сумпосадская СОШ»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algn="ctr"/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локальный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нормативный акт, определяющий содержание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дошкольного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28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xmlns="" val="135679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8640" y="730531"/>
            <a:ext cx="8304905" cy="486287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</a:t>
            </a: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291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56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15283" y="794552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24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Структура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(дошкольная группа)  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6178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sz="2000" b="1" spc="-5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режим и распорядок дня </a:t>
            </a:r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дошкольной группы, </a:t>
            </a:r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</a:t>
            </a:r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работы</a:t>
            </a:r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32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освоения </a:t>
            </a:r>
            <a:r>
              <a:rPr lang="ru-RU" spc="-2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</a:t>
            </a:r>
            <a:endParaRPr lang="ru-RU" spc="-3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обучающихся</a:t>
            </a:r>
            <a:endParaRPr lang="ru-RU" spc="-3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290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33838" y="1400467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xmlns="" val="77194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1728</Words>
  <Application>Microsoft Office PowerPoint</Application>
  <PresentationFormat>Экран (4:3)</PresentationFormat>
  <Paragraphs>176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Легкий дым</vt:lpstr>
      <vt:lpstr>Краткая презентация  образовательной программы дошкольной группы  МОУ  «Сумпосадская СОШ»</vt:lpstr>
      <vt:lpstr>Слайд 2</vt:lpstr>
      <vt:lpstr>Слайд 3</vt:lpstr>
      <vt:lpstr>Слайд 4</vt:lpstr>
      <vt:lpstr>Слайд 5</vt:lpstr>
      <vt:lpstr>Слайд 6</vt:lpstr>
      <vt:lpstr>              Структура ОП ДО (дошкольная группа)  </vt:lpstr>
      <vt:lpstr>Слайд 8</vt:lpstr>
      <vt:lpstr>Слайд 9</vt:lpstr>
      <vt:lpstr>Слайд 10</vt:lpstr>
      <vt:lpstr>Слайд 11</vt:lpstr>
      <vt:lpstr>Возрастные и иные категории детей, на которых ориентирована Программа, в том числе категории детей с ОВЗ </vt:lpstr>
      <vt:lpstr>Слайд 13</vt:lpstr>
      <vt:lpstr>Слайд 14</vt:lpstr>
      <vt:lpstr>        Формы работы по взаимодействию с родителями</vt:lpstr>
      <vt:lpstr>Слайд 16</vt:lpstr>
      <vt:lpstr>Слайд 17</vt:lpstr>
      <vt:lpstr>Слайд 18</vt:lpstr>
      <vt:lpstr>Слайд 19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Сумпосад школа</cp:lastModifiedBy>
  <cp:revision>39</cp:revision>
  <dcterms:created xsi:type="dcterms:W3CDTF">2023-08-02T09:43:03Z</dcterms:created>
  <dcterms:modified xsi:type="dcterms:W3CDTF">2025-03-13T17:42:33Z</dcterms:modified>
</cp:coreProperties>
</file>